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EAD33B-088D-4044-97C5-17A54C358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5CB37D-742B-4867-9669-AA29799C8CA7}" type="datetimeFigureOut">
              <a:rPr lang="en-US" smtClean="0"/>
              <a:pPr/>
              <a:t>4/9/2013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File:White_Rose_Badge_of_York.sv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File:Red_Rose_Badge_of_Lancaster.sv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File:Princes.jp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4/45/Henry-VIII-kingofengland_1491-1547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Henry4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File:Richard_II_King_of_England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History to Henry VIII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The Wars of the Roses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981200"/>
          </a:xfrm>
        </p:spPr>
        <p:txBody>
          <a:bodyPr/>
          <a:lstStyle/>
          <a:p>
            <a:r>
              <a:rPr lang="en-US" dirty="0" smtClean="0"/>
              <a:t>Lancaster</a:t>
            </a:r>
          </a:p>
          <a:p>
            <a:pPr lvl="1"/>
            <a:r>
              <a:rPr lang="en-US" dirty="0" smtClean="0"/>
              <a:t>Red Rose</a:t>
            </a:r>
          </a:p>
          <a:p>
            <a:pPr lvl="1"/>
            <a:r>
              <a:rPr lang="en-US" dirty="0" smtClean="0"/>
              <a:t>Follow their line through Edward III’s third son 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981200"/>
          </a:xfrm>
        </p:spPr>
        <p:txBody>
          <a:bodyPr/>
          <a:lstStyle/>
          <a:p>
            <a:r>
              <a:rPr lang="en-US" dirty="0" smtClean="0"/>
              <a:t>York</a:t>
            </a:r>
          </a:p>
          <a:p>
            <a:pPr lvl="1"/>
            <a:r>
              <a:rPr lang="en-US" dirty="0" smtClean="0"/>
              <a:t>White Rose</a:t>
            </a:r>
          </a:p>
          <a:p>
            <a:pPr lvl="1"/>
            <a:r>
              <a:rPr lang="en-US" dirty="0" smtClean="0"/>
              <a:t>Follow their line through Edward III’s second 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38862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F0"/>
                </a:solidFill>
              </a:rPr>
              <a:t>Wars of the Roses were a series of civil wars fought over the English throne between 1455-1487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It was fought between the descendants of King Edward III who died in 1377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There were instances of “flip flopping”. Check out the timeline: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F0"/>
                </a:solidFill>
              </a:rPr>
              <a:t>Henry Tudor brought both houses (Lancaster and York) together after his victory at the Battle of Bosworth Field in 1485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http://upload.wikimedia.org/wikipedia/commons/thumb/3/32/White_Rose_Badge_of_York.svg/200px-White_Rose_Badge_of_York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990600"/>
            <a:ext cx="1905000" cy="1609725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3/30/Red_Rose_Badge_of_Lancaster.svg/200px-Red_Rose_Badge_of_Lancaster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990600"/>
            <a:ext cx="1905000" cy="160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48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Princes in the Tower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Edward and Richard, sons of King Edward IV</a:t>
            </a:r>
          </a:p>
          <a:p>
            <a:r>
              <a:rPr lang="en-US" dirty="0" smtClean="0"/>
              <a:t>Edward was 12 and Richard 9</a:t>
            </a:r>
          </a:p>
          <a:p>
            <a:r>
              <a:rPr lang="en-US" dirty="0" smtClean="0"/>
              <a:t>Both were alive at the time of their father’s death in 1483 </a:t>
            </a:r>
          </a:p>
          <a:p>
            <a:r>
              <a:rPr lang="en-US" dirty="0" smtClean="0"/>
              <a:t>Both were seen playing in the Tower of London courtyard</a:t>
            </a:r>
          </a:p>
          <a:p>
            <a:r>
              <a:rPr lang="en-US" dirty="0" smtClean="0"/>
              <a:t>Their protector would be the future King Richard III </a:t>
            </a:r>
          </a:p>
        </p:txBody>
      </p:sp>
      <p:pic>
        <p:nvPicPr>
          <p:cNvPr id="23554" name="Picture 2" descr="http://upload.wikimedia.org/wikipedia/commons/thumb/c/c0/Princes.jpg/170px-Princ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24000"/>
            <a:ext cx="42672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events leading up to Henry VIII’s reign as King of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Henry-VIII-kingofengland 1491-154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05400" y="457200"/>
            <a:ext cx="3429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Henry VIII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He needs a son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WHY????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It’s much more complicated than that!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England to 1377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the Viking invasions, England was invaded by the Normans.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smtClean="0">
                <a:solidFill>
                  <a:srgbClr val="00B0F0"/>
                </a:solidFill>
              </a:rPr>
              <a:t>1066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 William the Conqueror invaded and won the throne of England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Plantagenet </a:t>
            </a:r>
            <a:r>
              <a:rPr lang="en-US" sz="2800" dirty="0" smtClean="0">
                <a:sym typeface="Wingdings" pitchFamily="2" charset="2"/>
              </a:rPr>
              <a:t>dynasty </a:t>
            </a:r>
            <a:r>
              <a:rPr lang="en-US" sz="2800" dirty="0" smtClean="0">
                <a:sym typeface="Wingdings" pitchFamily="2" charset="2"/>
              </a:rPr>
              <a:t>begins in 1113…lasts until 1399</a:t>
            </a:r>
            <a:endParaRPr lang="en-US" sz="2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2285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major events to 1377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1215</a:t>
            </a:r>
            <a:r>
              <a:rPr lang="en-US" sz="3200" b="1" dirty="0" smtClean="0">
                <a:solidFill>
                  <a:srgbClr val="00B0F0"/>
                </a:solidFill>
                <a:sym typeface="Wingdings" pitchFamily="2" charset="2"/>
              </a:rPr>
              <a:t> Magna </a:t>
            </a:r>
            <a:r>
              <a:rPr lang="en-US" sz="3200" b="1" dirty="0" err="1" smtClean="0">
                <a:solidFill>
                  <a:srgbClr val="00B0F0"/>
                </a:solidFill>
                <a:sym typeface="Wingdings" pitchFamily="2" charset="2"/>
              </a:rPr>
              <a:t>Carta</a:t>
            </a:r>
            <a:r>
              <a:rPr lang="en-US" sz="3200" b="1" dirty="0" smtClean="0">
                <a:solidFill>
                  <a:srgbClr val="00B0F0"/>
                </a:solidFill>
                <a:sym typeface="Wingdings" pitchFamily="2" charset="2"/>
              </a:rPr>
              <a:t> signed by King John. Established a “check” on the king. </a:t>
            </a:r>
          </a:p>
          <a:p>
            <a:pPr lvl="1"/>
            <a:r>
              <a:rPr lang="en-US" sz="3200" b="1" dirty="0" smtClean="0">
                <a:solidFill>
                  <a:srgbClr val="00B0F0"/>
                </a:solidFill>
                <a:sym typeface="Wingdings" pitchFamily="2" charset="2"/>
              </a:rPr>
              <a:t>Establishes the first beginnings of a parliament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1337-1453 The Hundred Years War fought between England and France over the throne of France.</a:t>
            </a:r>
          </a:p>
        </p:txBody>
      </p:sp>
    </p:spTree>
    <p:extLst>
      <p:ext uri="{BB962C8B-B14F-4D97-AF65-F5344CB8AC3E}">
        <p14:creationId xmlns:p14="http://schemas.microsoft.com/office/powerpoint/2010/main" val="5243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1377: The Beginning of Trouble (Crown)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King Edward III dies</a:t>
            </a:r>
          </a:p>
          <a:p>
            <a:pPr lvl="1"/>
            <a:r>
              <a:rPr lang="en-US" sz="2800" dirty="0" smtClean="0"/>
              <a:t>His son, The Black Prince also dies around the same time</a:t>
            </a:r>
          </a:p>
          <a:p>
            <a:pPr lvl="1"/>
            <a:r>
              <a:rPr lang="en-US" sz="2800" dirty="0" smtClean="0"/>
              <a:t>The next heir to the throne is a young Richard Plantagenet (Richard II). </a:t>
            </a:r>
          </a:p>
          <a:p>
            <a:pPr lvl="1"/>
            <a:r>
              <a:rPr lang="en-US" sz="2800" dirty="0" smtClean="0"/>
              <a:t>His uncle, John of Gaunt Duke of Lancaster, becomes regent of England</a:t>
            </a:r>
          </a:p>
          <a:p>
            <a:pPr lvl="1"/>
            <a:r>
              <a:rPr lang="en-US" sz="2800" dirty="0" smtClean="0"/>
              <a:t>Richard develops into a cultural king, not a “fighting king”. This angers the Dukes and other barons who want to fight against France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1377: The Beginning of Trouble (Church)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The Great Schism</a:t>
            </a:r>
          </a:p>
          <a:p>
            <a:pPr lvl="1"/>
            <a:r>
              <a:rPr lang="en-US" sz="2400" b="1" dirty="0" smtClean="0">
                <a:solidFill>
                  <a:srgbClr val="00B0F0"/>
                </a:solidFill>
              </a:rPr>
              <a:t>Two Popes are elected</a:t>
            </a:r>
            <a:r>
              <a:rPr lang="en-US" sz="2400" b="1" dirty="0" smtClean="0"/>
              <a:t>; </a:t>
            </a:r>
            <a:r>
              <a:rPr lang="en-US" sz="2400" dirty="0" smtClean="0"/>
              <a:t>one in Rome and one in Avignon, France</a:t>
            </a:r>
          </a:p>
          <a:p>
            <a:pPr lvl="1"/>
            <a:r>
              <a:rPr lang="en-US" sz="2400" dirty="0" smtClean="0"/>
              <a:t>John Wycliffe calls for church reform</a:t>
            </a:r>
          </a:p>
          <a:p>
            <a:pPr lvl="2"/>
            <a:r>
              <a:rPr lang="en-US" sz="2400" b="1" dirty="0" smtClean="0">
                <a:solidFill>
                  <a:srgbClr val="00B0F0"/>
                </a:solidFill>
              </a:rPr>
              <a:t>The </a:t>
            </a:r>
            <a:r>
              <a:rPr lang="en-US" sz="2400" b="1" dirty="0" err="1" smtClean="0">
                <a:solidFill>
                  <a:srgbClr val="00B0F0"/>
                </a:solidFill>
              </a:rPr>
              <a:t>Lollards</a:t>
            </a:r>
            <a:r>
              <a:rPr lang="en-US" sz="2400" b="1" dirty="0" smtClean="0">
                <a:solidFill>
                  <a:srgbClr val="00B0F0"/>
                </a:solidFill>
              </a:rPr>
              <a:t>-followers of Wycliffe who sought to teach from the bible</a:t>
            </a:r>
          </a:p>
          <a:p>
            <a:pPr lvl="2"/>
            <a:r>
              <a:rPr lang="en-US" sz="2400" dirty="0" err="1" smtClean="0"/>
              <a:t>Lollards</a:t>
            </a:r>
            <a:r>
              <a:rPr lang="en-US" sz="2400" dirty="0" smtClean="0"/>
              <a:t> are labeled as “heretical” due to their defiance and translations of the bible into English</a:t>
            </a:r>
          </a:p>
          <a:p>
            <a:pPr lvl="2"/>
            <a:r>
              <a:rPr lang="en-US" sz="2400" dirty="0" smtClean="0"/>
              <a:t>English Church goes after them and they are forced underground by King Henry V in 1415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763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The Revolution of 1399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Richard’s cousin, Henry of Bolingbroke, leads a group of nobles against the king</a:t>
            </a:r>
          </a:p>
          <a:p>
            <a:pPr lvl="1"/>
            <a:r>
              <a:rPr lang="en-US" dirty="0" smtClean="0"/>
              <a:t>Lord’s </a:t>
            </a:r>
            <a:r>
              <a:rPr lang="en-US" dirty="0" smtClean="0"/>
              <a:t>Appellants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Richard seeks revenge by systematically eliminating his rivals…including his cousin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B0F0"/>
                </a:solidFill>
              </a:rPr>
              <a:t>Henry defeats Richard; becomes King Henry IV (the beginning of the Lancastrian dynasty)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 descr="http://upload.wikimedia.org/wikipedia/commons/thumb/0/05/Henry4.JPG/220px-Henry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267200"/>
            <a:ext cx="2095500" cy="2257426"/>
          </a:xfrm>
          <a:prstGeom prst="rect">
            <a:avLst/>
          </a:prstGeom>
          <a:noFill/>
        </p:spPr>
      </p:pic>
      <p:pic>
        <p:nvPicPr>
          <p:cNvPr id="4100" name="Picture 4" descr="Richard II King of Englan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447800"/>
            <a:ext cx="2095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310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Lancastrian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</a:rPr>
              <a:t>Legitimacy</a:t>
            </a:r>
            <a:r>
              <a:rPr lang="en-US" sz="3200" b="1" dirty="0" smtClean="0">
                <a:solidFill>
                  <a:srgbClr val="00B0F0"/>
                </a:solidFill>
                <a:sym typeface="Wingdings" pitchFamily="2" charset="2"/>
              </a:rPr>
              <a:t> since they “stole” the crown from the Plantagenet’s, they are not seen as legitimate rulers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  <a:sym typeface="Wingdings" pitchFamily="2" charset="2"/>
              </a:rPr>
              <a:t>Religious The use the persecution of the </a:t>
            </a:r>
            <a:r>
              <a:rPr lang="en-US" sz="3200" b="1" dirty="0" err="1" smtClean="0">
                <a:solidFill>
                  <a:srgbClr val="00B0F0"/>
                </a:solidFill>
                <a:sym typeface="Wingdings" pitchFamily="2" charset="2"/>
              </a:rPr>
              <a:t>Lollards</a:t>
            </a:r>
            <a:r>
              <a:rPr lang="en-US" sz="3200" b="1" dirty="0" smtClean="0">
                <a:solidFill>
                  <a:srgbClr val="00B0F0"/>
                </a:solidFill>
                <a:sym typeface="Wingdings" pitchFamily="2" charset="2"/>
              </a:rPr>
              <a:t> to make themselves look legitimate in the eyes of the Church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Wingdings" pitchFamily="2" charset="2"/>
              </a:rPr>
              <a:t>Individuals with better “family history” There are numerous individuals with a better claim to the throne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523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263</TotalTime>
  <Words>524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English History to Henry VIII</vt:lpstr>
      <vt:lpstr>objective</vt:lpstr>
      <vt:lpstr>PowerPoint Presentation</vt:lpstr>
      <vt:lpstr>England to 1377</vt:lpstr>
      <vt:lpstr>Other major events to 1377</vt:lpstr>
      <vt:lpstr>1377: The Beginning of Trouble (Crown)</vt:lpstr>
      <vt:lpstr>1377: The Beginning of Trouble (Church)</vt:lpstr>
      <vt:lpstr>The Revolution of 1399</vt:lpstr>
      <vt:lpstr>Lancastrian Issues</vt:lpstr>
      <vt:lpstr>The Wars of the Roses</vt:lpstr>
      <vt:lpstr>The Princes in the Tower</vt:lpstr>
    </vt:vector>
  </TitlesOfParts>
  <Company>Davenport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 during the late Middle Ages and the early Renaissance</dc:title>
  <dc:creator>Administrator</dc:creator>
  <cp:lastModifiedBy>Administrator</cp:lastModifiedBy>
  <cp:revision>12</cp:revision>
  <dcterms:created xsi:type="dcterms:W3CDTF">2013-04-08T18:18:04Z</dcterms:created>
  <dcterms:modified xsi:type="dcterms:W3CDTF">2013-04-09T15:02:53Z</dcterms:modified>
</cp:coreProperties>
</file>