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54EC-3FE5-486A-BC95-BF4B7ABDD3D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327-DBD7-49A7-8925-B9C9F5DE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7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54EC-3FE5-486A-BC95-BF4B7ABDD3D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327-DBD7-49A7-8925-B9C9F5DE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54EC-3FE5-486A-BC95-BF4B7ABDD3D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327-DBD7-49A7-8925-B9C9F5DE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3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54EC-3FE5-486A-BC95-BF4B7ABDD3D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327-DBD7-49A7-8925-B9C9F5DE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2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54EC-3FE5-486A-BC95-BF4B7ABDD3D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327-DBD7-49A7-8925-B9C9F5DE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3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54EC-3FE5-486A-BC95-BF4B7ABDD3D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327-DBD7-49A7-8925-B9C9F5DE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4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54EC-3FE5-486A-BC95-BF4B7ABDD3D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327-DBD7-49A7-8925-B9C9F5DE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4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54EC-3FE5-486A-BC95-BF4B7ABDD3D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327-DBD7-49A7-8925-B9C9F5DE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0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54EC-3FE5-486A-BC95-BF4B7ABDD3D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327-DBD7-49A7-8925-B9C9F5DE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7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54EC-3FE5-486A-BC95-BF4B7ABDD3D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327-DBD7-49A7-8925-B9C9F5DE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1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54EC-3FE5-486A-BC95-BF4B7ABDD3D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327-DBD7-49A7-8925-B9C9F5DE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6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654EC-3FE5-486A-BC95-BF4B7ABDD3D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64327-DBD7-49A7-8925-B9C9F5DE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2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Short Answer/Essays</a:t>
            </a:r>
            <a:br>
              <a:rPr lang="en-US" smtClean="0"/>
            </a:br>
            <a:r>
              <a:rPr lang="en-US" smtClean="0"/>
              <a:t>Choose </a:t>
            </a:r>
            <a:r>
              <a:rPr lang="en-US" u="sng" smtClean="0"/>
              <a:t>3</a:t>
            </a:r>
            <a:r>
              <a:rPr lang="en-US" smtClean="0"/>
              <a:t> of the following:</a:t>
            </a:r>
            <a:br>
              <a:rPr lang="en-US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1. Identify five legacies in which Rome influenced Western Civilization.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2. Explain the problems that led to the collapse of the Roman Republic.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3. In your opinion, why is Jesus of Nazareth such a debated figure in history? What were his most important contributions to history?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4. Describe how Roman society treated Christians throughout the Roman Empire. Provide at least two examples of how the Roman’s treated Christians.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5. Constantine issued the Edict of Milan in 313. Why do you think the edict is important to Christian history?</a:t>
            </a:r>
            <a:r>
              <a:rPr lang="en-US" sz="2800" smtClean="0"/>
              <a:t>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393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Short Answer/Essays Choose 3 of the following: </vt:lpstr>
    </vt:vector>
  </TitlesOfParts>
  <Company>Davenport Community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Answer/Essays Choose 3 of the following: </dc:title>
  <dc:creator>Administrator</dc:creator>
  <cp:lastModifiedBy>Administrator</cp:lastModifiedBy>
  <cp:revision>1</cp:revision>
  <dcterms:created xsi:type="dcterms:W3CDTF">2014-02-06T18:29:53Z</dcterms:created>
  <dcterms:modified xsi:type="dcterms:W3CDTF">2014-02-06T18:30:18Z</dcterms:modified>
</cp:coreProperties>
</file>