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3B5DD-0AA1-42D9-80C8-A9B906D3C60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79664-979B-4F97-BD65-6E3A3B87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6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79664-979B-4F97-BD65-6E3A3B87BB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2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836B26-FE0C-4D73-B68F-07A2BA68F8E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F26CDAC-9F9D-4788-8001-AFB7C6062B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Ludvig_XVI_av_Frankrike_portr%C3%A4tterad_av_AF_Callet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Yorktown80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//upload.wikimedia.org/wikipedia/commons/5/54/George_III_in_Coronation_edit.jpg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4191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 is born free, but is everywhere seen bound by chains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-Voltaire</a:t>
            </a:r>
            <a:endParaRPr lang="en-US" dirty="0"/>
          </a:p>
        </p:txBody>
      </p:sp>
      <p:pic>
        <p:nvPicPr>
          <p:cNvPr id="8" name="Picture 10" descr="File:Guillotine model 17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-13855"/>
            <a:ext cx="4343400" cy="6871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5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68640" cy="548640"/>
          </a:xfrm>
        </p:spPr>
        <p:txBody>
          <a:bodyPr/>
          <a:lstStyle/>
          <a:p>
            <a:r>
              <a:rPr lang="en-US" dirty="0" smtClean="0"/>
              <a:t>American Revolution vs. French Revolution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8200" y="990600"/>
            <a:ext cx="3200400" cy="548640"/>
          </a:xfrm>
        </p:spPr>
        <p:txBody>
          <a:bodyPr/>
          <a:lstStyle/>
          <a:p>
            <a:r>
              <a:rPr lang="en-US" dirty="0" smtClean="0"/>
              <a:t>American Revolution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8200" y="1600200"/>
            <a:ext cx="3371850" cy="3555952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British taxing colonies without representation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People have the right to “life, liberty, and the pursuit of happiness” –Thomas Jefferson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Form a Federal Republic: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President, Congress, Supreme Court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French </a:t>
            </a:r>
            <a:r>
              <a:rPr lang="en-US" dirty="0" err="1" smtClean="0"/>
              <a:t>REvolution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Citizens felt oppressed by King Louis XVI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Oath of the Tennis Court (French declaration of rights)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Bloody revolution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52578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result of both revolutions was a drastic shift in styles of government</a:t>
            </a:r>
          </a:p>
          <a:p>
            <a:endParaRPr lang="en-US" dirty="0"/>
          </a:p>
          <a:p>
            <a:r>
              <a:rPr lang="en-US" dirty="0" err="1" smtClean="0"/>
              <a:t>Monarchy</a:t>
            </a:r>
            <a:r>
              <a:rPr lang="en-US" dirty="0" err="1" smtClean="0">
                <a:sym typeface="Wingdings" pitchFamily="2" charset="2"/>
              </a:rPr>
              <a:t>Constitutional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MonarchyFederal</a:t>
            </a:r>
            <a:r>
              <a:rPr lang="en-US" dirty="0" smtClean="0">
                <a:sym typeface="Wingdings" pitchFamily="2" charset="2"/>
              </a:rPr>
              <a:t> Republic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4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http://rosenblumtv.files.wordpress.com/2007/05/french-revolutio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577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upload.wikimedia.org/wikipedia/commons/thumb/2/2e/Ludvig_XVI_av_Frankrike_portr%C3%A4tterad_av_AF_Callet.jpg/220px-Ludvig_XVI_av_Frankrike_portr%C3%A4tterad_av_AF_Calle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543" y="0"/>
            <a:ext cx="39024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0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siege of Yorktown ended with the surrender of a second British army, paving the way for the end of the American Revolutionary Wa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33337"/>
            <a:ext cx="4966855" cy="682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ile:George III in Coronation edit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33336"/>
            <a:ext cx="4191000" cy="682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4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395</TotalTime>
  <Words>98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Man is born free, but is everywhere seen bound by chains  -Voltaire</vt:lpstr>
      <vt:lpstr>American Revolution vs. French Revolution</vt:lpstr>
      <vt:lpstr>PowerPoint Presentation</vt:lpstr>
      <vt:lpstr>PowerPoint Presentation</vt:lpstr>
    </vt:vector>
  </TitlesOfParts>
  <Company>Davenport Community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 is born free, but is everywhere seen bound by chains  -Voltaire</dc:title>
  <dc:creator>Administrator</dc:creator>
  <cp:lastModifiedBy>Administrator</cp:lastModifiedBy>
  <cp:revision>5</cp:revision>
  <dcterms:created xsi:type="dcterms:W3CDTF">2012-05-03T13:19:00Z</dcterms:created>
  <dcterms:modified xsi:type="dcterms:W3CDTF">2012-05-03T19:54:36Z</dcterms:modified>
</cp:coreProperties>
</file>